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59" r:id="rId5"/>
    <p:sldId id="260" r:id="rId6"/>
    <p:sldId id="261" r:id="rId7"/>
    <p:sldId id="262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F8E9D-86C4-4A4F-A1AF-3346DC2EAF2A}" v="7" dt="2020-09-14T15:02:09.147"/>
    <p1510:client id="{FFFE1671-0289-44BE-B623-370A1087C09B}" v="44" dt="2020-09-14T13:44:19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ean" userId="438759ba-21ca-4a27-9272-5deb3175830a" providerId="ADAL" clId="{FFFE1671-0289-44BE-B623-370A1087C09B}"/>
    <pc:docChg chg="undo custSel addSld delSld modSld">
      <pc:chgData name="Matthew Dean" userId="438759ba-21ca-4a27-9272-5deb3175830a" providerId="ADAL" clId="{FFFE1671-0289-44BE-B623-370A1087C09B}" dt="2020-09-14T13:45:44.694" v="1677" actId="20577"/>
      <pc:docMkLst>
        <pc:docMk/>
      </pc:docMkLst>
      <pc:sldChg chg="modSp">
        <pc:chgData name="Matthew Dean" userId="438759ba-21ca-4a27-9272-5deb3175830a" providerId="ADAL" clId="{FFFE1671-0289-44BE-B623-370A1087C09B}" dt="2020-09-14T13:18:39.559" v="56" actId="20577"/>
        <pc:sldMkLst>
          <pc:docMk/>
          <pc:sldMk cId="0" sldId="256"/>
        </pc:sldMkLst>
        <pc:spChg chg="mod">
          <ac:chgData name="Matthew Dean" userId="438759ba-21ca-4a27-9272-5deb3175830a" providerId="ADAL" clId="{FFFE1671-0289-44BE-B623-370A1087C09B}" dt="2020-09-14T13:18:39.559" v="56" actId="20577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Matthew Dean" userId="438759ba-21ca-4a27-9272-5deb3175830a" providerId="ADAL" clId="{FFFE1671-0289-44BE-B623-370A1087C09B}" dt="2020-09-14T13:18:45.894" v="57" actId="2696"/>
        <pc:sldMkLst>
          <pc:docMk/>
          <pc:sldMk cId="0" sldId="257"/>
        </pc:sldMkLst>
      </pc:sldChg>
      <pc:sldChg chg="add del">
        <pc:chgData name="Matthew Dean" userId="438759ba-21ca-4a27-9272-5deb3175830a" providerId="ADAL" clId="{FFFE1671-0289-44BE-B623-370A1087C09B}" dt="2020-09-14T13:18:59.875" v="61" actId="2696"/>
        <pc:sldMkLst>
          <pc:docMk/>
          <pc:sldMk cId="0" sldId="258"/>
        </pc:sldMkLst>
      </pc:sldChg>
      <pc:sldChg chg="add del">
        <pc:chgData name="Matthew Dean" userId="438759ba-21ca-4a27-9272-5deb3175830a" providerId="ADAL" clId="{FFFE1671-0289-44BE-B623-370A1087C09B}" dt="2020-09-14T13:18:58.665" v="60" actId="2696"/>
        <pc:sldMkLst>
          <pc:docMk/>
          <pc:sldMk cId="0" sldId="259"/>
        </pc:sldMkLst>
      </pc:sldChg>
      <pc:sldChg chg="del">
        <pc:chgData name="Matthew Dean" userId="438759ba-21ca-4a27-9272-5deb3175830a" providerId="ADAL" clId="{FFFE1671-0289-44BE-B623-370A1087C09B}" dt="2020-09-11T11:41:41.898" v="4" actId="2696"/>
        <pc:sldMkLst>
          <pc:docMk/>
          <pc:sldMk cId="0" sldId="264"/>
        </pc:sldMkLst>
      </pc:sldChg>
      <pc:sldChg chg="del">
        <pc:chgData name="Matthew Dean" userId="438759ba-21ca-4a27-9272-5deb3175830a" providerId="ADAL" clId="{FFFE1671-0289-44BE-B623-370A1087C09B}" dt="2020-09-11T11:41:19.555" v="3" actId="2696"/>
        <pc:sldMkLst>
          <pc:docMk/>
          <pc:sldMk cId="0" sldId="265"/>
        </pc:sldMkLst>
      </pc:sldChg>
      <pc:sldChg chg="del">
        <pc:chgData name="Matthew Dean" userId="438759ba-21ca-4a27-9272-5deb3175830a" providerId="ADAL" clId="{FFFE1671-0289-44BE-B623-370A1087C09B}" dt="2020-09-11T11:41:12.105" v="2" actId="2696"/>
        <pc:sldMkLst>
          <pc:docMk/>
          <pc:sldMk cId="0" sldId="266"/>
        </pc:sldMkLst>
      </pc:sldChg>
      <pc:sldChg chg="del">
        <pc:chgData name="Matthew Dean" userId="438759ba-21ca-4a27-9272-5deb3175830a" providerId="ADAL" clId="{FFFE1671-0289-44BE-B623-370A1087C09B}" dt="2020-09-11T11:30:05.161" v="0" actId="2696"/>
        <pc:sldMkLst>
          <pc:docMk/>
          <pc:sldMk cId="0" sldId="267"/>
        </pc:sldMkLst>
      </pc:sldChg>
      <pc:sldChg chg="del">
        <pc:chgData name="Matthew Dean" userId="438759ba-21ca-4a27-9272-5deb3175830a" providerId="ADAL" clId="{FFFE1671-0289-44BE-B623-370A1087C09B}" dt="2020-09-11T11:39:08.752" v="1" actId="2696"/>
        <pc:sldMkLst>
          <pc:docMk/>
          <pc:sldMk cId="0" sldId="268"/>
        </pc:sldMkLst>
      </pc:sldChg>
      <pc:sldChg chg="del">
        <pc:chgData name="Matthew Dean" userId="438759ba-21ca-4a27-9272-5deb3175830a" providerId="ADAL" clId="{FFFE1671-0289-44BE-B623-370A1087C09B}" dt="2020-09-14T13:19:28.195" v="62" actId="2696"/>
        <pc:sldMkLst>
          <pc:docMk/>
          <pc:sldMk cId="1317588306" sldId="272"/>
        </pc:sldMkLst>
      </pc:sldChg>
      <pc:sldChg chg="modSp add">
        <pc:chgData name="Matthew Dean" userId="438759ba-21ca-4a27-9272-5deb3175830a" providerId="ADAL" clId="{FFFE1671-0289-44BE-B623-370A1087C09B}" dt="2020-09-14T13:20:30.245" v="115" actId="5793"/>
        <pc:sldMkLst>
          <pc:docMk/>
          <pc:sldMk cId="1317588306" sldId="272"/>
        </pc:sldMkLst>
        <pc:spChg chg="mod">
          <ac:chgData name="Matthew Dean" userId="438759ba-21ca-4a27-9272-5deb3175830a" providerId="ADAL" clId="{FFFE1671-0289-44BE-B623-370A1087C09B}" dt="2020-09-14T13:19:54.650" v="98" actId="20577"/>
          <ac:spMkLst>
            <pc:docMk/>
            <pc:sldMk cId="1317588306" sldId="272"/>
            <ac:spMk id="2" creationId="{7DF47770-015A-4DD3-AEE0-A78B6F10B9F2}"/>
          </ac:spMkLst>
        </pc:spChg>
        <pc:spChg chg="mod">
          <ac:chgData name="Matthew Dean" userId="438759ba-21ca-4a27-9272-5deb3175830a" providerId="ADAL" clId="{FFFE1671-0289-44BE-B623-370A1087C09B}" dt="2020-09-14T13:20:30.245" v="115" actId="5793"/>
          <ac:spMkLst>
            <pc:docMk/>
            <pc:sldMk cId="1317588306" sldId="272"/>
            <ac:spMk id="3" creationId="{8912404E-9CDB-4791-8BFF-E62E5E4F5A3F}"/>
          </ac:spMkLst>
        </pc:spChg>
      </pc:sldChg>
      <pc:sldChg chg="modSp add">
        <pc:chgData name="Matthew Dean" userId="438759ba-21ca-4a27-9272-5deb3175830a" providerId="ADAL" clId="{FFFE1671-0289-44BE-B623-370A1087C09B}" dt="2020-09-14T13:21:36.404" v="149" actId="12"/>
        <pc:sldMkLst>
          <pc:docMk/>
          <pc:sldMk cId="335369853" sldId="273"/>
        </pc:sldMkLst>
        <pc:spChg chg="mod">
          <ac:chgData name="Matthew Dean" userId="438759ba-21ca-4a27-9272-5deb3175830a" providerId="ADAL" clId="{FFFE1671-0289-44BE-B623-370A1087C09B}" dt="2020-09-14T13:20:49.985" v="142" actId="20577"/>
          <ac:spMkLst>
            <pc:docMk/>
            <pc:sldMk cId="335369853" sldId="273"/>
            <ac:spMk id="2" creationId="{BE5974B1-4012-480F-B4D7-85E605CC3C08}"/>
          </ac:spMkLst>
        </pc:spChg>
        <pc:spChg chg="mod">
          <ac:chgData name="Matthew Dean" userId="438759ba-21ca-4a27-9272-5deb3175830a" providerId="ADAL" clId="{FFFE1671-0289-44BE-B623-370A1087C09B}" dt="2020-09-14T13:21:36.404" v="149" actId="12"/>
          <ac:spMkLst>
            <pc:docMk/>
            <pc:sldMk cId="335369853" sldId="273"/>
            <ac:spMk id="3" creationId="{C07BCBFD-F030-4057-B344-B2F359E03399}"/>
          </ac:spMkLst>
        </pc:spChg>
      </pc:sldChg>
      <pc:sldChg chg="modSp add del">
        <pc:chgData name="Matthew Dean" userId="438759ba-21ca-4a27-9272-5deb3175830a" providerId="ADAL" clId="{FFFE1671-0289-44BE-B623-370A1087C09B}" dt="2020-09-14T13:19:30.895" v="63" actId="2696"/>
        <pc:sldMkLst>
          <pc:docMk/>
          <pc:sldMk cId="3489098661" sldId="273"/>
        </pc:sldMkLst>
        <pc:spChg chg="mod">
          <ac:chgData name="Matthew Dean" userId="438759ba-21ca-4a27-9272-5deb3175830a" providerId="ADAL" clId="{FFFE1671-0289-44BE-B623-370A1087C09B}" dt="2020-09-11T11:42:21.570" v="31" actId="20577"/>
          <ac:spMkLst>
            <pc:docMk/>
            <pc:sldMk cId="3489098661" sldId="273"/>
            <ac:spMk id="2" creationId="{84B01B8E-5E6F-4409-AD8E-2E2B68DE3835}"/>
          </ac:spMkLst>
        </pc:spChg>
      </pc:sldChg>
      <pc:sldChg chg="modSp add">
        <pc:chgData name="Matthew Dean" userId="438759ba-21ca-4a27-9272-5deb3175830a" providerId="ADAL" clId="{FFFE1671-0289-44BE-B623-370A1087C09B}" dt="2020-09-14T13:23:45.173" v="195" actId="20577"/>
        <pc:sldMkLst>
          <pc:docMk/>
          <pc:sldMk cId="2192686457" sldId="274"/>
        </pc:sldMkLst>
        <pc:spChg chg="mod">
          <ac:chgData name="Matthew Dean" userId="438759ba-21ca-4a27-9272-5deb3175830a" providerId="ADAL" clId="{FFFE1671-0289-44BE-B623-370A1087C09B}" dt="2020-09-14T13:21:58.005" v="168" actId="20577"/>
          <ac:spMkLst>
            <pc:docMk/>
            <pc:sldMk cId="2192686457" sldId="274"/>
            <ac:spMk id="2" creationId="{69F8C2A5-E802-4E58-A338-9FF1A5817D1C}"/>
          </ac:spMkLst>
        </pc:spChg>
        <pc:spChg chg="mod">
          <ac:chgData name="Matthew Dean" userId="438759ba-21ca-4a27-9272-5deb3175830a" providerId="ADAL" clId="{FFFE1671-0289-44BE-B623-370A1087C09B}" dt="2020-09-14T13:23:45.173" v="195" actId="20577"/>
          <ac:spMkLst>
            <pc:docMk/>
            <pc:sldMk cId="2192686457" sldId="274"/>
            <ac:spMk id="3" creationId="{FBD2C173-93FC-495F-B651-FDBA5EF05740}"/>
          </ac:spMkLst>
        </pc:spChg>
      </pc:sldChg>
      <pc:sldChg chg="modSp add">
        <pc:chgData name="Matthew Dean" userId="438759ba-21ca-4a27-9272-5deb3175830a" providerId="ADAL" clId="{FFFE1671-0289-44BE-B623-370A1087C09B}" dt="2020-09-14T13:25:06.682" v="331" actId="20577"/>
        <pc:sldMkLst>
          <pc:docMk/>
          <pc:sldMk cId="4032277281" sldId="275"/>
        </pc:sldMkLst>
        <pc:spChg chg="mod">
          <ac:chgData name="Matthew Dean" userId="438759ba-21ca-4a27-9272-5deb3175830a" providerId="ADAL" clId="{FFFE1671-0289-44BE-B623-370A1087C09B}" dt="2020-09-14T13:24:15.245" v="226" actId="20577"/>
          <ac:spMkLst>
            <pc:docMk/>
            <pc:sldMk cId="4032277281" sldId="275"/>
            <ac:spMk id="2" creationId="{9679ADA2-4356-4492-B121-450F4A5DDDE1}"/>
          </ac:spMkLst>
        </pc:spChg>
        <pc:spChg chg="mod">
          <ac:chgData name="Matthew Dean" userId="438759ba-21ca-4a27-9272-5deb3175830a" providerId="ADAL" clId="{FFFE1671-0289-44BE-B623-370A1087C09B}" dt="2020-09-14T13:25:06.682" v="331" actId="20577"/>
          <ac:spMkLst>
            <pc:docMk/>
            <pc:sldMk cId="4032277281" sldId="275"/>
            <ac:spMk id="3" creationId="{D3C0171F-B1AE-47F7-BAAA-0DF2FA765EFB}"/>
          </ac:spMkLst>
        </pc:spChg>
      </pc:sldChg>
      <pc:sldChg chg="addSp modSp add">
        <pc:chgData name="Matthew Dean" userId="438759ba-21ca-4a27-9272-5deb3175830a" providerId="ADAL" clId="{FFFE1671-0289-44BE-B623-370A1087C09B}" dt="2020-09-14T13:25:56.165" v="437" actId="20577"/>
        <pc:sldMkLst>
          <pc:docMk/>
          <pc:sldMk cId="729182385" sldId="276"/>
        </pc:sldMkLst>
        <pc:spChg chg="mod">
          <ac:chgData name="Matthew Dean" userId="438759ba-21ca-4a27-9272-5deb3175830a" providerId="ADAL" clId="{FFFE1671-0289-44BE-B623-370A1087C09B}" dt="2020-09-14T13:25:23.855" v="376" actId="20577"/>
          <ac:spMkLst>
            <pc:docMk/>
            <pc:sldMk cId="729182385" sldId="276"/>
            <ac:spMk id="2" creationId="{01FD69E7-D716-4095-9DA0-3470359A81AD}"/>
          </ac:spMkLst>
        </pc:spChg>
        <pc:spChg chg="mod">
          <ac:chgData name="Matthew Dean" userId="438759ba-21ca-4a27-9272-5deb3175830a" providerId="ADAL" clId="{FFFE1671-0289-44BE-B623-370A1087C09B}" dt="2020-09-14T13:25:56.165" v="437" actId="20577"/>
          <ac:spMkLst>
            <pc:docMk/>
            <pc:sldMk cId="729182385" sldId="276"/>
            <ac:spMk id="3" creationId="{4FB1C6FC-532F-4318-A0E9-81040CDA62F2}"/>
          </ac:spMkLst>
        </pc:spChg>
        <pc:picChg chg="add mod">
          <ac:chgData name="Matthew Dean" userId="438759ba-21ca-4a27-9272-5deb3175830a" providerId="ADAL" clId="{FFFE1671-0289-44BE-B623-370A1087C09B}" dt="2020-09-14T13:25:42.135" v="380" actId="1076"/>
          <ac:picMkLst>
            <pc:docMk/>
            <pc:sldMk cId="729182385" sldId="276"/>
            <ac:picMk id="4" creationId="{1E594F94-C479-43C6-A4DC-CEF52D9B9F2A}"/>
          </ac:picMkLst>
        </pc:picChg>
      </pc:sldChg>
      <pc:sldChg chg="addSp modSp add">
        <pc:chgData name="Matthew Dean" userId="438759ba-21ca-4a27-9272-5deb3175830a" providerId="ADAL" clId="{FFFE1671-0289-44BE-B623-370A1087C09B}" dt="2020-09-14T13:26:19.675" v="474"/>
        <pc:sldMkLst>
          <pc:docMk/>
          <pc:sldMk cId="506027418" sldId="277"/>
        </pc:sldMkLst>
        <pc:spChg chg="mod">
          <ac:chgData name="Matthew Dean" userId="438759ba-21ca-4a27-9272-5deb3175830a" providerId="ADAL" clId="{FFFE1671-0289-44BE-B623-370A1087C09B}" dt="2020-09-14T13:26:12.799" v="473" actId="20577"/>
          <ac:spMkLst>
            <pc:docMk/>
            <pc:sldMk cId="506027418" sldId="277"/>
            <ac:spMk id="2" creationId="{5DEAFF54-2D82-493E-B468-2F13FE546A17}"/>
          </ac:spMkLst>
        </pc:spChg>
        <pc:picChg chg="add">
          <ac:chgData name="Matthew Dean" userId="438759ba-21ca-4a27-9272-5deb3175830a" providerId="ADAL" clId="{FFFE1671-0289-44BE-B623-370A1087C09B}" dt="2020-09-14T13:26:19.675" v="474"/>
          <ac:picMkLst>
            <pc:docMk/>
            <pc:sldMk cId="506027418" sldId="277"/>
            <ac:picMk id="4" creationId="{2C9BD9C5-B5E4-4756-8D4F-B9D2D79DD776}"/>
          </ac:picMkLst>
        </pc:picChg>
      </pc:sldChg>
      <pc:sldChg chg="modSp add">
        <pc:chgData name="Matthew Dean" userId="438759ba-21ca-4a27-9272-5deb3175830a" providerId="ADAL" clId="{FFFE1671-0289-44BE-B623-370A1087C09B}" dt="2020-09-14T13:29:04.939" v="791" actId="20577"/>
        <pc:sldMkLst>
          <pc:docMk/>
          <pc:sldMk cId="1998803828" sldId="278"/>
        </pc:sldMkLst>
        <pc:spChg chg="mod">
          <ac:chgData name="Matthew Dean" userId="438759ba-21ca-4a27-9272-5deb3175830a" providerId="ADAL" clId="{FFFE1671-0289-44BE-B623-370A1087C09B}" dt="2020-09-14T13:26:53.764" v="537" actId="20577"/>
          <ac:spMkLst>
            <pc:docMk/>
            <pc:sldMk cId="1998803828" sldId="278"/>
            <ac:spMk id="2" creationId="{101CEFD1-B493-4E73-85D5-78FBD820DF8B}"/>
          </ac:spMkLst>
        </pc:spChg>
        <pc:spChg chg="mod">
          <ac:chgData name="Matthew Dean" userId="438759ba-21ca-4a27-9272-5deb3175830a" providerId="ADAL" clId="{FFFE1671-0289-44BE-B623-370A1087C09B}" dt="2020-09-14T13:29:04.939" v="791" actId="20577"/>
          <ac:spMkLst>
            <pc:docMk/>
            <pc:sldMk cId="1998803828" sldId="278"/>
            <ac:spMk id="3" creationId="{2DA38AD0-704C-4571-9330-D902FE7E8660}"/>
          </ac:spMkLst>
        </pc:spChg>
      </pc:sldChg>
      <pc:sldChg chg="modSp add">
        <pc:chgData name="Matthew Dean" userId="438759ba-21ca-4a27-9272-5deb3175830a" providerId="ADAL" clId="{FFFE1671-0289-44BE-B623-370A1087C09B}" dt="2020-09-14T13:30:43.819" v="900" actId="20577"/>
        <pc:sldMkLst>
          <pc:docMk/>
          <pc:sldMk cId="2810593420" sldId="279"/>
        </pc:sldMkLst>
        <pc:spChg chg="mod">
          <ac:chgData name="Matthew Dean" userId="438759ba-21ca-4a27-9272-5deb3175830a" providerId="ADAL" clId="{FFFE1671-0289-44BE-B623-370A1087C09B}" dt="2020-09-14T13:29:31.335" v="793"/>
          <ac:spMkLst>
            <pc:docMk/>
            <pc:sldMk cId="2810593420" sldId="279"/>
            <ac:spMk id="2" creationId="{AD09DEFD-9792-4C5A-ADB0-480ED498BFD9}"/>
          </ac:spMkLst>
        </pc:spChg>
        <pc:spChg chg="mod">
          <ac:chgData name="Matthew Dean" userId="438759ba-21ca-4a27-9272-5deb3175830a" providerId="ADAL" clId="{FFFE1671-0289-44BE-B623-370A1087C09B}" dt="2020-09-14T13:30:43.819" v="900" actId="20577"/>
          <ac:spMkLst>
            <pc:docMk/>
            <pc:sldMk cId="2810593420" sldId="279"/>
            <ac:spMk id="3" creationId="{72D923F6-A6D7-4FAF-AD68-40C53EB6C6A4}"/>
          </ac:spMkLst>
        </pc:spChg>
      </pc:sldChg>
      <pc:sldChg chg="modSp add">
        <pc:chgData name="Matthew Dean" userId="438759ba-21ca-4a27-9272-5deb3175830a" providerId="ADAL" clId="{FFFE1671-0289-44BE-B623-370A1087C09B}" dt="2020-09-14T13:31:42.924" v="989" actId="20577"/>
        <pc:sldMkLst>
          <pc:docMk/>
          <pc:sldMk cId="4123221600" sldId="280"/>
        </pc:sldMkLst>
        <pc:spChg chg="mod">
          <ac:chgData name="Matthew Dean" userId="438759ba-21ca-4a27-9272-5deb3175830a" providerId="ADAL" clId="{FFFE1671-0289-44BE-B623-370A1087C09B}" dt="2020-09-14T13:30:58.065" v="918" actId="20577"/>
          <ac:spMkLst>
            <pc:docMk/>
            <pc:sldMk cId="4123221600" sldId="280"/>
            <ac:spMk id="2" creationId="{DC0EAB71-0544-40FF-AED4-F71369AF6471}"/>
          </ac:spMkLst>
        </pc:spChg>
        <pc:spChg chg="mod">
          <ac:chgData name="Matthew Dean" userId="438759ba-21ca-4a27-9272-5deb3175830a" providerId="ADAL" clId="{FFFE1671-0289-44BE-B623-370A1087C09B}" dt="2020-09-14T13:31:42.924" v="989" actId="20577"/>
          <ac:spMkLst>
            <pc:docMk/>
            <pc:sldMk cId="4123221600" sldId="280"/>
            <ac:spMk id="3" creationId="{2CBD69D5-772B-41E1-9C68-FD223A0E923E}"/>
          </ac:spMkLst>
        </pc:spChg>
      </pc:sldChg>
      <pc:sldChg chg="modSp add">
        <pc:chgData name="Matthew Dean" userId="438759ba-21ca-4a27-9272-5deb3175830a" providerId="ADAL" clId="{FFFE1671-0289-44BE-B623-370A1087C09B}" dt="2020-09-14T13:32:28.024" v="1017" actId="404"/>
        <pc:sldMkLst>
          <pc:docMk/>
          <pc:sldMk cId="3670014957" sldId="281"/>
        </pc:sldMkLst>
        <pc:spChg chg="mod">
          <ac:chgData name="Matthew Dean" userId="438759ba-21ca-4a27-9272-5deb3175830a" providerId="ADAL" clId="{FFFE1671-0289-44BE-B623-370A1087C09B}" dt="2020-09-14T13:31:54.155" v="998" actId="20577"/>
          <ac:spMkLst>
            <pc:docMk/>
            <pc:sldMk cId="3670014957" sldId="281"/>
            <ac:spMk id="2" creationId="{20A76B75-3B54-49BE-82B2-75D7761509FE}"/>
          </ac:spMkLst>
        </pc:spChg>
        <pc:spChg chg="mod">
          <ac:chgData name="Matthew Dean" userId="438759ba-21ca-4a27-9272-5deb3175830a" providerId="ADAL" clId="{FFFE1671-0289-44BE-B623-370A1087C09B}" dt="2020-09-14T13:32:28.024" v="1017" actId="404"/>
          <ac:spMkLst>
            <pc:docMk/>
            <pc:sldMk cId="3670014957" sldId="281"/>
            <ac:spMk id="3" creationId="{9045AFAD-9AB3-4EBD-A283-FD43BE0166A4}"/>
          </ac:spMkLst>
        </pc:spChg>
      </pc:sldChg>
      <pc:sldChg chg="modSp add">
        <pc:chgData name="Matthew Dean" userId="438759ba-21ca-4a27-9272-5deb3175830a" providerId="ADAL" clId="{FFFE1671-0289-44BE-B623-370A1087C09B}" dt="2020-09-14T13:37:44.345" v="1059" actId="20577"/>
        <pc:sldMkLst>
          <pc:docMk/>
          <pc:sldMk cId="2077760273" sldId="282"/>
        </pc:sldMkLst>
        <pc:spChg chg="mod">
          <ac:chgData name="Matthew Dean" userId="438759ba-21ca-4a27-9272-5deb3175830a" providerId="ADAL" clId="{FFFE1671-0289-44BE-B623-370A1087C09B}" dt="2020-09-14T13:37:44.345" v="1059" actId="20577"/>
          <ac:spMkLst>
            <pc:docMk/>
            <pc:sldMk cId="2077760273" sldId="282"/>
            <ac:spMk id="2" creationId="{90BB7A9B-66A6-4062-9AFF-7E97F36E5162}"/>
          </ac:spMkLst>
        </pc:spChg>
        <pc:spChg chg="mod">
          <ac:chgData name="Matthew Dean" userId="438759ba-21ca-4a27-9272-5deb3175830a" providerId="ADAL" clId="{FFFE1671-0289-44BE-B623-370A1087C09B}" dt="2020-09-14T13:36:36.924" v="1057" actId="20577"/>
          <ac:spMkLst>
            <pc:docMk/>
            <pc:sldMk cId="2077760273" sldId="282"/>
            <ac:spMk id="3" creationId="{F36CF539-A6CC-452D-9965-DB8D034F5783}"/>
          </ac:spMkLst>
        </pc:spChg>
      </pc:sldChg>
      <pc:sldChg chg="modSp add">
        <pc:chgData name="Matthew Dean" userId="438759ba-21ca-4a27-9272-5deb3175830a" providerId="ADAL" clId="{FFFE1671-0289-44BE-B623-370A1087C09B}" dt="2020-09-14T13:40:06.824" v="1170" actId="20577"/>
        <pc:sldMkLst>
          <pc:docMk/>
          <pc:sldMk cId="3927503197" sldId="283"/>
        </pc:sldMkLst>
        <pc:spChg chg="mod">
          <ac:chgData name="Matthew Dean" userId="438759ba-21ca-4a27-9272-5deb3175830a" providerId="ADAL" clId="{FFFE1671-0289-44BE-B623-370A1087C09B}" dt="2020-09-14T13:38:04.884" v="1062" actId="20577"/>
          <ac:spMkLst>
            <pc:docMk/>
            <pc:sldMk cId="3927503197" sldId="283"/>
            <ac:spMk id="2" creationId="{BF0D5190-070E-4468-998C-9DB5558349DC}"/>
          </ac:spMkLst>
        </pc:spChg>
        <pc:spChg chg="mod">
          <ac:chgData name="Matthew Dean" userId="438759ba-21ca-4a27-9272-5deb3175830a" providerId="ADAL" clId="{FFFE1671-0289-44BE-B623-370A1087C09B}" dt="2020-09-14T13:40:06.824" v="1170" actId="20577"/>
          <ac:spMkLst>
            <pc:docMk/>
            <pc:sldMk cId="3927503197" sldId="283"/>
            <ac:spMk id="3" creationId="{EBED4D6F-B6BB-4A02-8319-1A782DBB456B}"/>
          </ac:spMkLst>
        </pc:spChg>
      </pc:sldChg>
      <pc:sldChg chg="modSp add">
        <pc:chgData name="Matthew Dean" userId="438759ba-21ca-4a27-9272-5deb3175830a" providerId="ADAL" clId="{FFFE1671-0289-44BE-B623-370A1087C09B}" dt="2020-09-14T13:42:25.844" v="1304" actId="20577"/>
        <pc:sldMkLst>
          <pc:docMk/>
          <pc:sldMk cId="980571014" sldId="284"/>
        </pc:sldMkLst>
        <pc:spChg chg="mod">
          <ac:chgData name="Matthew Dean" userId="438759ba-21ca-4a27-9272-5deb3175830a" providerId="ADAL" clId="{FFFE1671-0289-44BE-B623-370A1087C09B}" dt="2020-09-14T13:40:22.174" v="1187" actId="20577"/>
          <ac:spMkLst>
            <pc:docMk/>
            <pc:sldMk cId="980571014" sldId="284"/>
            <ac:spMk id="2" creationId="{54818BA6-69F2-48AF-AA90-87198AF8475B}"/>
          </ac:spMkLst>
        </pc:spChg>
        <pc:spChg chg="mod">
          <ac:chgData name="Matthew Dean" userId="438759ba-21ca-4a27-9272-5deb3175830a" providerId="ADAL" clId="{FFFE1671-0289-44BE-B623-370A1087C09B}" dt="2020-09-14T13:42:25.844" v="1304" actId="20577"/>
          <ac:spMkLst>
            <pc:docMk/>
            <pc:sldMk cId="980571014" sldId="284"/>
            <ac:spMk id="3" creationId="{271C1032-4B41-41A1-8CBE-98115FBCA01E}"/>
          </ac:spMkLst>
        </pc:spChg>
      </pc:sldChg>
      <pc:sldChg chg="addSp modSp add">
        <pc:chgData name="Matthew Dean" userId="438759ba-21ca-4a27-9272-5deb3175830a" providerId="ADAL" clId="{FFFE1671-0289-44BE-B623-370A1087C09B}" dt="2020-09-14T13:42:55.525" v="1335" actId="1076"/>
        <pc:sldMkLst>
          <pc:docMk/>
          <pc:sldMk cId="1019297950" sldId="285"/>
        </pc:sldMkLst>
        <pc:spChg chg="mod">
          <ac:chgData name="Matthew Dean" userId="438759ba-21ca-4a27-9272-5deb3175830a" providerId="ADAL" clId="{FFFE1671-0289-44BE-B623-370A1087C09B}" dt="2020-09-14T13:42:36.014" v="1313" actId="20577"/>
          <ac:spMkLst>
            <pc:docMk/>
            <pc:sldMk cId="1019297950" sldId="285"/>
            <ac:spMk id="2" creationId="{BAF0CB60-99C9-47FB-B105-DCC4888F867A}"/>
          </ac:spMkLst>
        </pc:spChg>
        <pc:spChg chg="mod">
          <ac:chgData name="Matthew Dean" userId="438759ba-21ca-4a27-9272-5deb3175830a" providerId="ADAL" clId="{FFFE1671-0289-44BE-B623-370A1087C09B}" dt="2020-09-14T13:42:47.024" v="1333" actId="5793"/>
          <ac:spMkLst>
            <pc:docMk/>
            <pc:sldMk cId="1019297950" sldId="285"/>
            <ac:spMk id="3" creationId="{018F1723-0148-4D5D-8349-626EB27B6A65}"/>
          </ac:spMkLst>
        </pc:spChg>
        <pc:picChg chg="add mod">
          <ac:chgData name="Matthew Dean" userId="438759ba-21ca-4a27-9272-5deb3175830a" providerId="ADAL" clId="{FFFE1671-0289-44BE-B623-370A1087C09B}" dt="2020-09-14T13:42:55.525" v="1335" actId="1076"/>
          <ac:picMkLst>
            <pc:docMk/>
            <pc:sldMk cId="1019297950" sldId="285"/>
            <ac:picMk id="4" creationId="{A2A35041-F255-4CCE-9520-CA457DBC6C06}"/>
          </ac:picMkLst>
        </pc:picChg>
      </pc:sldChg>
      <pc:sldChg chg="addSp modSp add">
        <pc:chgData name="Matthew Dean" userId="438759ba-21ca-4a27-9272-5deb3175830a" providerId="ADAL" clId="{FFFE1671-0289-44BE-B623-370A1087C09B}" dt="2020-09-14T13:44:01.414" v="1380" actId="1076"/>
        <pc:sldMkLst>
          <pc:docMk/>
          <pc:sldMk cId="3641143052" sldId="286"/>
        </pc:sldMkLst>
        <pc:spChg chg="mod">
          <ac:chgData name="Matthew Dean" userId="438759ba-21ca-4a27-9272-5deb3175830a" providerId="ADAL" clId="{FFFE1671-0289-44BE-B623-370A1087C09B}" dt="2020-09-14T13:43:27.895" v="1374" actId="5793"/>
          <ac:spMkLst>
            <pc:docMk/>
            <pc:sldMk cId="3641143052" sldId="286"/>
            <ac:spMk id="2" creationId="{11EA2014-73B0-4B0C-87BD-57751BD73C97}"/>
          </ac:spMkLst>
        </pc:spChg>
        <pc:picChg chg="add mod">
          <ac:chgData name="Matthew Dean" userId="438759ba-21ca-4a27-9272-5deb3175830a" providerId="ADAL" clId="{FFFE1671-0289-44BE-B623-370A1087C09B}" dt="2020-09-14T13:43:37.009" v="1376" actId="1076"/>
          <ac:picMkLst>
            <pc:docMk/>
            <pc:sldMk cId="3641143052" sldId="286"/>
            <ac:picMk id="4" creationId="{C2EFF0E8-BB57-4E13-908A-A535973EBA5A}"/>
          </ac:picMkLst>
        </pc:picChg>
        <pc:picChg chg="add mod">
          <ac:chgData name="Matthew Dean" userId="438759ba-21ca-4a27-9272-5deb3175830a" providerId="ADAL" clId="{FFFE1671-0289-44BE-B623-370A1087C09B}" dt="2020-09-14T13:43:49.074" v="1378" actId="1076"/>
          <ac:picMkLst>
            <pc:docMk/>
            <pc:sldMk cId="3641143052" sldId="286"/>
            <ac:picMk id="5" creationId="{F45673DF-BF45-43A2-BC4E-F2C43BB00487}"/>
          </ac:picMkLst>
        </pc:picChg>
        <pc:picChg chg="add mod">
          <ac:chgData name="Matthew Dean" userId="438759ba-21ca-4a27-9272-5deb3175830a" providerId="ADAL" clId="{FFFE1671-0289-44BE-B623-370A1087C09B}" dt="2020-09-14T13:44:01.414" v="1380" actId="1076"/>
          <ac:picMkLst>
            <pc:docMk/>
            <pc:sldMk cId="3641143052" sldId="286"/>
            <ac:picMk id="6" creationId="{E9E1591B-178C-48C1-9D8F-D4A0BE9397C9}"/>
          </ac:picMkLst>
        </pc:picChg>
      </pc:sldChg>
      <pc:sldChg chg="modSp add">
        <pc:chgData name="Matthew Dean" userId="438759ba-21ca-4a27-9272-5deb3175830a" providerId="ADAL" clId="{FFFE1671-0289-44BE-B623-370A1087C09B}" dt="2020-09-14T13:45:44.694" v="1677" actId="20577"/>
        <pc:sldMkLst>
          <pc:docMk/>
          <pc:sldMk cId="1265955270" sldId="287"/>
        </pc:sldMkLst>
        <pc:spChg chg="mod">
          <ac:chgData name="Matthew Dean" userId="438759ba-21ca-4a27-9272-5deb3175830a" providerId="ADAL" clId="{FFFE1671-0289-44BE-B623-370A1087C09B}" dt="2020-09-14T13:44:23.265" v="1389" actId="20577"/>
          <ac:spMkLst>
            <pc:docMk/>
            <pc:sldMk cId="1265955270" sldId="287"/>
            <ac:spMk id="2" creationId="{9095112A-3CF9-4C10-BD5E-18186DE2511F}"/>
          </ac:spMkLst>
        </pc:spChg>
        <pc:spChg chg="mod">
          <ac:chgData name="Matthew Dean" userId="438759ba-21ca-4a27-9272-5deb3175830a" providerId="ADAL" clId="{FFFE1671-0289-44BE-B623-370A1087C09B}" dt="2020-09-14T13:45:44.694" v="1677" actId="20577"/>
          <ac:spMkLst>
            <pc:docMk/>
            <pc:sldMk cId="1265955270" sldId="287"/>
            <ac:spMk id="3" creationId="{D585D12B-E0B1-4907-92B5-71958BB95BFF}"/>
          </ac:spMkLst>
        </pc:spChg>
      </pc:sldChg>
    </pc:docChg>
  </pc:docChgLst>
  <pc:docChgLst>
    <pc:chgData name="Matthew Dean" userId="438759ba-21ca-4a27-9272-5deb3175830a" providerId="ADAL" clId="{130F8E9D-86C4-4A4F-A1AF-3346DC2EAF2A}"/>
    <pc:docChg chg="custSel addSld delSld modSld sldOrd">
      <pc:chgData name="Matthew Dean" userId="438759ba-21ca-4a27-9272-5deb3175830a" providerId="ADAL" clId="{130F8E9D-86C4-4A4F-A1AF-3346DC2EAF2A}" dt="2020-09-14T15:02:09.143" v="115"/>
      <pc:docMkLst>
        <pc:docMk/>
      </pc:docMkLst>
      <pc:sldChg chg="modSp">
        <pc:chgData name="Matthew Dean" userId="438759ba-21ca-4a27-9272-5deb3175830a" providerId="ADAL" clId="{130F8E9D-86C4-4A4F-A1AF-3346DC2EAF2A}" dt="2020-09-14T14:33:00.562" v="9" actId="20577"/>
        <pc:sldMkLst>
          <pc:docMk/>
          <pc:sldMk cId="0" sldId="256"/>
        </pc:sldMkLst>
        <pc:spChg chg="mod">
          <ac:chgData name="Matthew Dean" userId="438759ba-21ca-4a27-9272-5deb3175830a" providerId="ADAL" clId="{130F8E9D-86C4-4A4F-A1AF-3346DC2EAF2A}" dt="2020-09-14T14:33:00.562" v="9" actId="20577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Matthew Dean" userId="438759ba-21ca-4a27-9272-5deb3175830a" providerId="ADAL" clId="{130F8E9D-86C4-4A4F-A1AF-3346DC2EAF2A}" dt="2020-09-14T14:36:51.341" v="113" actId="2696"/>
        <pc:sldMkLst>
          <pc:docMk/>
          <pc:sldMk cId="0" sldId="258"/>
        </pc:sldMkLst>
      </pc:sldChg>
      <pc:sldChg chg="del ord">
        <pc:chgData name="Matthew Dean" userId="438759ba-21ca-4a27-9272-5deb3175830a" providerId="ADAL" clId="{130F8E9D-86C4-4A4F-A1AF-3346DC2EAF2A}" dt="2020-09-14T14:37:11.373" v="114" actId="2696"/>
        <pc:sldMkLst>
          <pc:docMk/>
          <pc:sldMk cId="0" sldId="271"/>
        </pc:sldMkLst>
      </pc:sldChg>
      <pc:sldChg chg="del">
        <pc:chgData name="Matthew Dean" userId="438759ba-21ca-4a27-9272-5deb3175830a" providerId="ADAL" clId="{130F8E9D-86C4-4A4F-A1AF-3346DC2EAF2A}" dt="2020-09-14T14:35:04.544" v="58" actId="2696"/>
        <pc:sldMkLst>
          <pc:docMk/>
          <pc:sldMk cId="1317588306" sldId="272"/>
        </pc:sldMkLst>
      </pc:sldChg>
      <pc:sldChg chg="del">
        <pc:chgData name="Matthew Dean" userId="438759ba-21ca-4a27-9272-5deb3175830a" providerId="ADAL" clId="{130F8E9D-86C4-4A4F-A1AF-3346DC2EAF2A}" dt="2020-09-14T14:35:04.591" v="59" actId="2696"/>
        <pc:sldMkLst>
          <pc:docMk/>
          <pc:sldMk cId="335369853" sldId="273"/>
        </pc:sldMkLst>
      </pc:sldChg>
      <pc:sldChg chg="del">
        <pc:chgData name="Matthew Dean" userId="438759ba-21ca-4a27-9272-5deb3175830a" providerId="ADAL" clId="{130F8E9D-86C4-4A4F-A1AF-3346DC2EAF2A}" dt="2020-09-14T14:35:04.644" v="60" actId="2696"/>
        <pc:sldMkLst>
          <pc:docMk/>
          <pc:sldMk cId="2192686457" sldId="274"/>
        </pc:sldMkLst>
      </pc:sldChg>
      <pc:sldChg chg="del">
        <pc:chgData name="Matthew Dean" userId="438759ba-21ca-4a27-9272-5deb3175830a" providerId="ADAL" clId="{130F8E9D-86C4-4A4F-A1AF-3346DC2EAF2A}" dt="2020-09-14T14:35:04.680" v="61" actId="2696"/>
        <pc:sldMkLst>
          <pc:docMk/>
          <pc:sldMk cId="4032277281" sldId="275"/>
        </pc:sldMkLst>
      </pc:sldChg>
      <pc:sldChg chg="del">
        <pc:chgData name="Matthew Dean" userId="438759ba-21ca-4a27-9272-5deb3175830a" providerId="ADAL" clId="{130F8E9D-86C4-4A4F-A1AF-3346DC2EAF2A}" dt="2020-09-14T14:35:04.710" v="62" actId="2696"/>
        <pc:sldMkLst>
          <pc:docMk/>
          <pc:sldMk cId="729182385" sldId="276"/>
        </pc:sldMkLst>
      </pc:sldChg>
      <pc:sldChg chg="del">
        <pc:chgData name="Matthew Dean" userId="438759ba-21ca-4a27-9272-5deb3175830a" providerId="ADAL" clId="{130F8E9D-86C4-4A4F-A1AF-3346DC2EAF2A}" dt="2020-09-14T14:35:04.747" v="63" actId="2696"/>
        <pc:sldMkLst>
          <pc:docMk/>
          <pc:sldMk cId="506027418" sldId="277"/>
        </pc:sldMkLst>
      </pc:sldChg>
      <pc:sldChg chg="del">
        <pc:chgData name="Matthew Dean" userId="438759ba-21ca-4a27-9272-5deb3175830a" providerId="ADAL" clId="{130F8E9D-86C4-4A4F-A1AF-3346DC2EAF2A}" dt="2020-09-14T14:35:04.783" v="64" actId="2696"/>
        <pc:sldMkLst>
          <pc:docMk/>
          <pc:sldMk cId="1998803828" sldId="278"/>
        </pc:sldMkLst>
      </pc:sldChg>
      <pc:sldChg chg="del">
        <pc:chgData name="Matthew Dean" userId="438759ba-21ca-4a27-9272-5deb3175830a" providerId="ADAL" clId="{130F8E9D-86C4-4A4F-A1AF-3346DC2EAF2A}" dt="2020-09-14T14:35:04.814" v="65" actId="2696"/>
        <pc:sldMkLst>
          <pc:docMk/>
          <pc:sldMk cId="2810593420" sldId="279"/>
        </pc:sldMkLst>
      </pc:sldChg>
      <pc:sldChg chg="del">
        <pc:chgData name="Matthew Dean" userId="438759ba-21ca-4a27-9272-5deb3175830a" providerId="ADAL" clId="{130F8E9D-86C4-4A4F-A1AF-3346DC2EAF2A}" dt="2020-09-14T14:35:04.864" v="66" actId="2696"/>
        <pc:sldMkLst>
          <pc:docMk/>
          <pc:sldMk cId="4123221600" sldId="280"/>
        </pc:sldMkLst>
      </pc:sldChg>
      <pc:sldChg chg="del">
        <pc:chgData name="Matthew Dean" userId="438759ba-21ca-4a27-9272-5deb3175830a" providerId="ADAL" clId="{130F8E9D-86C4-4A4F-A1AF-3346DC2EAF2A}" dt="2020-09-14T14:35:04.916" v="67" actId="2696"/>
        <pc:sldMkLst>
          <pc:docMk/>
          <pc:sldMk cId="3670014957" sldId="281"/>
        </pc:sldMkLst>
      </pc:sldChg>
      <pc:sldChg chg="del">
        <pc:chgData name="Matthew Dean" userId="438759ba-21ca-4a27-9272-5deb3175830a" providerId="ADAL" clId="{130F8E9D-86C4-4A4F-A1AF-3346DC2EAF2A}" dt="2020-09-14T14:35:04.973" v="68" actId="2696"/>
        <pc:sldMkLst>
          <pc:docMk/>
          <pc:sldMk cId="2077760273" sldId="282"/>
        </pc:sldMkLst>
      </pc:sldChg>
      <pc:sldChg chg="del">
        <pc:chgData name="Matthew Dean" userId="438759ba-21ca-4a27-9272-5deb3175830a" providerId="ADAL" clId="{130F8E9D-86C4-4A4F-A1AF-3346DC2EAF2A}" dt="2020-09-14T14:35:05.022" v="69" actId="2696"/>
        <pc:sldMkLst>
          <pc:docMk/>
          <pc:sldMk cId="3927503197" sldId="283"/>
        </pc:sldMkLst>
      </pc:sldChg>
      <pc:sldChg chg="del">
        <pc:chgData name="Matthew Dean" userId="438759ba-21ca-4a27-9272-5deb3175830a" providerId="ADAL" clId="{130F8E9D-86C4-4A4F-A1AF-3346DC2EAF2A}" dt="2020-09-14T14:35:05.045" v="70" actId="2696"/>
        <pc:sldMkLst>
          <pc:docMk/>
          <pc:sldMk cId="980571014" sldId="284"/>
        </pc:sldMkLst>
      </pc:sldChg>
      <pc:sldChg chg="del">
        <pc:chgData name="Matthew Dean" userId="438759ba-21ca-4a27-9272-5deb3175830a" providerId="ADAL" clId="{130F8E9D-86C4-4A4F-A1AF-3346DC2EAF2A}" dt="2020-09-14T14:35:05.071" v="71" actId="2696"/>
        <pc:sldMkLst>
          <pc:docMk/>
          <pc:sldMk cId="1019297950" sldId="285"/>
        </pc:sldMkLst>
      </pc:sldChg>
      <pc:sldChg chg="del">
        <pc:chgData name="Matthew Dean" userId="438759ba-21ca-4a27-9272-5deb3175830a" providerId="ADAL" clId="{130F8E9D-86C4-4A4F-A1AF-3346DC2EAF2A}" dt="2020-09-14T14:35:05.111" v="72" actId="2696"/>
        <pc:sldMkLst>
          <pc:docMk/>
          <pc:sldMk cId="3641143052" sldId="286"/>
        </pc:sldMkLst>
      </pc:sldChg>
      <pc:sldChg chg="del">
        <pc:chgData name="Matthew Dean" userId="438759ba-21ca-4a27-9272-5deb3175830a" providerId="ADAL" clId="{130F8E9D-86C4-4A4F-A1AF-3346DC2EAF2A}" dt="2020-09-14T14:35:05.151" v="73" actId="2696"/>
        <pc:sldMkLst>
          <pc:docMk/>
          <pc:sldMk cId="1265955270" sldId="287"/>
        </pc:sldMkLst>
      </pc:sldChg>
      <pc:sldChg chg="modSp add">
        <pc:chgData name="Matthew Dean" userId="438759ba-21ca-4a27-9272-5deb3175830a" providerId="ADAL" clId="{130F8E9D-86C4-4A4F-A1AF-3346DC2EAF2A}" dt="2020-09-14T14:34:03.369" v="54" actId="20577"/>
        <pc:sldMkLst>
          <pc:docMk/>
          <pc:sldMk cId="1964623311" sldId="288"/>
        </pc:sldMkLst>
        <pc:spChg chg="mod">
          <ac:chgData name="Matthew Dean" userId="438759ba-21ca-4a27-9272-5deb3175830a" providerId="ADAL" clId="{130F8E9D-86C4-4A4F-A1AF-3346DC2EAF2A}" dt="2020-09-14T14:33:33.153" v="34" actId="20577"/>
          <ac:spMkLst>
            <pc:docMk/>
            <pc:sldMk cId="1964623311" sldId="288"/>
            <ac:spMk id="2" creationId="{34EDF8E3-8C30-41EB-B8D8-687E555D14A1}"/>
          </ac:spMkLst>
        </pc:spChg>
        <pc:spChg chg="mod">
          <ac:chgData name="Matthew Dean" userId="438759ba-21ca-4a27-9272-5deb3175830a" providerId="ADAL" clId="{130F8E9D-86C4-4A4F-A1AF-3346DC2EAF2A}" dt="2020-09-14T14:34:03.369" v="54" actId="20577"/>
          <ac:spMkLst>
            <pc:docMk/>
            <pc:sldMk cId="1964623311" sldId="288"/>
            <ac:spMk id="3" creationId="{E42B5464-39C3-46C4-B334-2CB69B571FF2}"/>
          </ac:spMkLst>
        </pc:spChg>
      </pc:sldChg>
      <pc:sldChg chg="addSp modSp add ord">
        <pc:chgData name="Matthew Dean" userId="438759ba-21ca-4a27-9272-5deb3175830a" providerId="ADAL" clId="{130F8E9D-86C4-4A4F-A1AF-3346DC2EAF2A}" dt="2020-09-14T15:02:09.143" v="115"/>
        <pc:sldMkLst>
          <pc:docMk/>
          <pc:sldMk cId="2685754185" sldId="289"/>
        </pc:sldMkLst>
        <pc:spChg chg="mod">
          <ac:chgData name="Matthew Dean" userId="438759ba-21ca-4a27-9272-5deb3175830a" providerId="ADAL" clId="{130F8E9D-86C4-4A4F-A1AF-3346DC2EAF2A}" dt="2020-09-14T14:35:28.702" v="108" actId="20577"/>
          <ac:spMkLst>
            <pc:docMk/>
            <pc:sldMk cId="2685754185" sldId="289"/>
            <ac:spMk id="2" creationId="{AAF4109F-2A85-4E6B-8A35-CD55894E8E4A}"/>
          </ac:spMkLst>
        </pc:spChg>
        <pc:picChg chg="add mod">
          <ac:chgData name="Matthew Dean" userId="438759ba-21ca-4a27-9272-5deb3175830a" providerId="ADAL" clId="{130F8E9D-86C4-4A4F-A1AF-3346DC2EAF2A}" dt="2020-09-14T14:36:33.602" v="112" actId="1076"/>
          <ac:picMkLst>
            <pc:docMk/>
            <pc:sldMk cId="2685754185" sldId="289"/>
            <ac:picMk id="4" creationId="{2AA9455B-872D-447D-85FD-41392DBF26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488A-4DE6-4969-830F-5FB3F668A71E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33B9-C408-483F-8068-58403C171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83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8CD4-6596-4D9A-9FBE-68488F1A45F2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8964-D85B-45CA-AF34-CE33CF08B1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1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C01C-51CA-4136-A3F9-8332099B1DF2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E7A9-4C79-4517-9752-F5C77BC4EE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60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A6E6-3534-4FF4-9743-32C044E409F7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271C-6169-466A-9684-13C042A3D1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520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1470-8C23-4C08-A054-21A4DBEFF432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8FA3-E91B-42E6-98BF-65BD815D9C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79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0FD9-EF72-4488-8AE1-BBE4DAB5F53E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810C-9F2B-4D0C-81F1-482DE0B724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66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6EDE-0802-42BF-9EC8-D9FC0773B7EA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3E47-F40E-4D41-A379-794C4B6A29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13D5-BF3C-4DC4-A079-E1EFE037A6F7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FD3A-7164-441E-B0F5-1192F51086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7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2A16-5197-4CC6-98E0-020B0F6DA696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8DD6-F00C-4AC1-BA7A-DBDC4BACB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251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C294-6674-40F8-9686-F290E9104C75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5087-A828-4176-A6C5-0DB3E73726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79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B688-E7B8-4C1D-98D6-0433171DBFB7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58E3-EA87-483E-9BA3-ED21C44D11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465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CFB18-A597-49DB-A80E-86DACC699515}" type="datetimeFigureOut">
              <a:rPr lang="en-GB"/>
              <a:pPr>
                <a:defRPr/>
              </a:pPr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B61525-30DF-404B-B8B7-CBD8FF96F7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-it.co.uk/resources/foreverloop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-it.co.uk/resources/foreverloop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-it.co.uk/resources/foreverloops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311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Workshop 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Slug Racer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EDUC2323 Computer Programming as a Tool for Learning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109F-2A85-4E6B-8A35-CD55894E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Take a Look at Slug Racer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C7B3-276E-47CB-A162-504566F21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9455B-872D-447D-85FD-41392DBF2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2001775"/>
            <a:ext cx="7956376" cy="41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F8E3-8C30-41EB-B8D8-687E555D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Programming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5464-39C3-46C4-B334-2CB69B57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Loops</a:t>
            </a:r>
          </a:p>
          <a:p>
            <a:r>
              <a:rPr lang="en-GB" dirty="0"/>
              <a:t>If then blocks</a:t>
            </a:r>
          </a:p>
        </p:txBody>
      </p:sp>
    </p:spTree>
    <p:extLst>
      <p:ext uri="{BB962C8B-B14F-4D97-AF65-F5344CB8AC3E}">
        <p14:creationId xmlns:p14="http://schemas.microsoft.com/office/powerpoint/2010/main" val="196462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Pic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0624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_Pic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4213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2800" b="1"/>
              <a:t>Looping (iteration)</a:t>
            </a: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4321175" y="2884488"/>
            <a:ext cx="49307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1"/>
              <a:t>‘Repeat’ loops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/>
              <a:t>repeat a certain number of times)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/>
              <a:t>‘If-Then’</a:t>
            </a:r>
            <a:r>
              <a:rPr lang="en-GB" altLang="en-US" sz="2400"/>
              <a:t> loops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/>
              <a:t>repeat until a certain condition is met (also called ‘while’ loops)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/>
              <a:t>‘Forever’</a:t>
            </a:r>
            <a:r>
              <a:rPr lang="en-GB" altLang="en-US" sz="2400"/>
              <a:t> loops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/>
              <a:t>These will repeat ‘forever’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/>
              <a:t>‘</a:t>
            </a:r>
            <a:r>
              <a:rPr lang="en-GB" altLang="en-US" sz="2400" b="1"/>
              <a:t>Events</a:t>
            </a:r>
            <a:r>
              <a:rPr lang="en-GB" altLang="en-US" sz="2400"/>
              <a:t>’ are a special kind of forever loop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500063" y="4724400"/>
            <a:ext cx="3927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Scratch (and computer programming generally) has several different types of loops: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135937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68313" y="6381750"/>
            <a:ext cx="867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From Bagge, P (2012) ‘Forever Loops’ [</a:t>
            </a:r>
            <a:r>
              <a:rPr lang="en-GB" altLang="en-US" sz="1800">
                <a:hlinkClick r:id="rId3"/>
              </a:rPr>
              <a:t>http://code-it.co.uk/resources/foreverloops.pdf</a:t>
            </a:r>
            <a:r>
              <a:rPr lang="en-GB" altLang="en-US" sz="1800"/>
              <a:t>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76263"/>
            <a:ext cx="805656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68313" y="6381750"/>
            <a:ext cx="867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From Bagge, P (2012) ‘Forever Loops’ [</a:t>
            </a:r>
            <a:r>
              <a:rPr lang="en-GB" altLang="en-US" sz="1800">
                <a:hlinkClick r:id="rId3"/>
              </a:rPr>
              <a:t>http://code-it.co.uk/resources/foreverloops.pdf</a:t>
            </a:r>
            <a:r>
              <a:rPr lang="en-GB" altLang="en-US" sz="1800"/>
              <a:t>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0713"/>
            <a:ext cx="7923213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68313" y="6381750"/>
            <a:ext cx="8675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From Bagge, P (2012) ‘Forever Loops’ [</a:t>
            </a:r>
            <a:r>
              <a:rPr lang="en-GB" altLang="en-US" sz="1800">
                <a:hlinkClick r:id="rId3"/>
              </a:rPr>
              <a:t>http://code-it.co.uk/resources/foreverloops.pdf</a:t>
            </a:r>
            <a:r>
              <a:rPr lang="en-GB" altLang="en-US" sz="1800"/>
              <a:t>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If… then…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Example of a ‘conditional’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Gives us the ability to make decisions based on certain conditions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/>
              <a:t>Allows our programs to have multiple outcomes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(Brennan &amp; </a:t>
            </a:r>
            <a:r>
              <a:rPr lang="en-GB" sz="2400" dirty="0" err="1"/>
              <a:t>Resnick</a:t>
            </a:r>
            <a:r>
              <a:rPr lang="en-GB" sz="2400" dirty="0"/>
              <a:t>, 2012: 5)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30591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588125" y="3213100"/>
            <a:ext cx="2160588" cy="1439863"/>
          </a:xfrm>
          <a:prstGeom prst="borderCallout1">
            <a:avLst>
              <a:gd name="adj1" fmla="val 36915"/>
              <a:gd name="adj2" fmla="val -556"/>
              <a:gd name="adj3" fmla="val 110576"/>
              <a:gd name="adj4" fmla="val -14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If blocks need a ‘condition’ that is tested. If the condition is met…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900113" y="3544888"/>
            <a:ext cx="3168650" cy="1439862"/>
          </a:xfrm>
          <a:prstGeom prst="borderCallout1">
            <a:avLst>
              <a:gd name="adj1" fmla="val 111953"/>
              <a:gd name="adj2" fmla="val 174453"/>
              <a:gd name="adj3" fmla="val 47083"/>
              <a:gd name="adj4" fmla="val 99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…then the sequence of blocks inside this bracket gets followed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331913" y="5516563"/>
            <a:ext cx="3168650" cy="1216025"/>
          </a:xfrm>
          <a:prstGeom prst="borderCallout1">
            <a:avLst>
              <a:gd name="adj1" fmla="val 70586"/>
              <a:gd name="adj2" fmla="val 156088"/>
              <a:gd name="adj3" fmla="val 47083"/>
              <a:gd name="adj4" fmla="val 99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But… if the condition is </a:t>
            </a:r>
            <a:r>
              <a:rPr lang="en-GB" b="1" i="1" dirty="0"/>
              <a:t>not</a:t>
            </a:r>
            <a:r>
              <a:rPr lang="en-GB" dirty="0"/>
              <a:t> met, then the blocks inside the bracket get ignored and the computer moves on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4581525"/>
            <a:ext cx="1409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260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EDUC2323 Computer Programming as a Tool for Learning</vt:lpstr>
      <vt:lpstr>Let’s Take a Look at Slug Racer</vt:lpstr>
      <vt:lpstr>New Programming Concepts</vt:lpstr>
      <vt:lpstr>Looping (iteration)</vt:lpstr>
      <vt:lpstr>PowerPoint Presentation</vt:lpstr>
      <vt:lpstr>PowerPoint Presentation</vt:lpstr>
      <vt:lpstr>PowerPoint Presentation</vt:lpstr>
      <vt:lpstr>If… then… block</vt:lpstr>
    </vt:vector>
  </TitlesOfParts>
  <Company>Luton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EDUC2322 Computer Programming as a Tool for Learning</dc:title>
  <dc:creator>Review</dc:creator>
  <cp:lastModifiedBy>Matthew Dean</cp:lastModifiedBy>
  <cp:revision>61</cp:revision>
  <dcterms:created xsi:type="dcterms:W3CDTF">2014-10-18T07:19:19Z</dcterms:created>
  <dcterms:modified xsi:type="dcterms:W3CDTF">2020-09-14T15:02:16Z</dcterms:modified>
</cp:coreProperties>
</file>